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0" r:id="rId2"/>
    <p:sldId id="261" r:id="rId3"/>
    <p:sldId id="266" r:id="rId4"/>
    <p:sldId id="262" r:id="rId5"/>
    <p:sldId id="263" r:id="rId6"/>
    <p:sldId id="264" r:id="rId7"/>
    <p:sldId id="265" r:id="rId8"/>
    <p:sldId id="267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9" d="100"/>
          <a:sy n="89" d="100"/>
        </p:scale>
        <p:origin x="-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C52-F304-1C4E-B2A5-588B89252071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CBFF1-781F-E240-9313-B53DE69D8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C52-F304-1C4E-B2A5-588B89252071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CBFF1-781F-E240-9313-B53DE69D8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C52-F304-1C4E-B2A5-588B89252071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CBFF1-781F-E240-9313-B53DE69D8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C52-F304-1C4E-B2A5-588B89252071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CBFF1-781F-E240-9313-B53DE69D8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C52-F304-1C4E-B2A5-588B89252071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CBFF1-781F-E240-9313-B53DE69D8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C52-F304-1C4E-B2A5-588B89252071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CBFF1-781F-E240-9313-B53DE69D8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C52-F304-1C4E-B2A5-588B89252071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CBFF1-781F-E240-9313-B53DE69D8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C52-F304-1C4E-B2A5-588B89252071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CBFF1-781F-E240-9313-B53DE69D8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C52-F304-1C4E-B2A5-588B89252071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CBFF1-781F-E240-9313-B53DE69D8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C52-F304-1C4E-B2A5-588B89252071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CBFF1-781F-E240-9313-B53DE69D8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C52-F304-1C4E-B2A5-588B89252071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CBFF1-781F-E240-9313-B53DE69D8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5FC52-F304-1C4E-B2A5-588B89252071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CBFF1-781F-E240-9313-B53DE69D8C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6732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667000"/>
            <a:ext cx="5486400" cy="3505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    One sunny morning, </a:t>
            </a:r>
            <a:r>
              <a:rPr lang="en-US" sz="2400" dirty="0" err="1" smtClean="0"/>
              <a:t>Jazmine</a:t>
            </a:r>
            <a:r>
              <a:rPr lang="en-US" sz="2400" dirty="0" smtClean="0"/>
              <a:t>  the shape shifter was in her habitat swinging from trees and eating bananas like a monkey. That’s because she was one! </a:t>
            </a:r>
            <a:r>
              <a:rPr lang="en-US" sz="2400" dirty="0" err="1" smtClean="0"/>
              <a:t>Jazmine</a:t>
            </a:r>
            <a:r>
              <a:rPr lang="en-US" sz="2400" dirty="0" smtClean="0"/>
              <a:t>  can shape shift into a </a:t>
            </a:r>
            <a:r>
              <a:rPr lang="en-US" sz="2400" dirty="0" err="1" smtClean="0"/>
              <a:t>parana</a:t>
            </a:r>
            <a:r>
              <a:rPr lang="en-US" sz="2400" dirty="0" smtClean="0"/>
              <a:t>, pig, sheep even a </a:t>
            </a:r>
            <a:r>
              <a:rPr lang="en-US" sz="2400" smtClean="0"/>
              <a:t>tiger</a:t>
            </a:r>
            <a:r>
              <a:rPr lang="en-US" sz="2400" smtClean="0"/>
              <a:t>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6732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667000"/>
            <a:ext cx="5486400" cy="3505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    </a:t>
            </a:r>
            <a:r>
              <a:rPr lang="en-US" sz="2400" dirty="0" err="1" smtClean="0"/>
              <a:t>Jazmine</a:t>
            </a:r>
            <a:r>
              <a:rPr lang="en-US" sz="2400" dirty="0" smtClean="0"/>
              <a:t> met a mad </a:t>
            </a:r>
            <a:r>
              <a:rPr lang="en-US" sz="2400" dirty="0" err="1" smtClean="0"/>
              <a:t>sciencetist</a:t>
            </a:r>
            <a:r>
              <a:rPr lang="en-US" sz="2400" dirty="0" smtClean="0"/>
              <a:t>  he was evil.  He made </a:t>
            </a:r>
            <a:r>
              <a:rPr lang="en-US" sz="2400" dirty="0" err="1" smtClean="0"/>
              <a:t>Jazmine</a:t>
            </a:r>
            <a:r>
              <a:rPr lang="en-US" sz="2400" dirty="0" smtClean="0"/>
              <a:t> drink some pills for his invention.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6732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667000"/>
            <a:ext cx="5486400" cy="3505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    “ </a:t>
            </a:r>
            <a:r>
              <a:rPr lang="en-US" sz="2400" dirty="0" err="1" smtClean="0"/>
              <a:t>Jazmine</a:t>
            </a:r>
            <a:r>
              <a:rPr lang="en-US" sz="2400" dirty="0" smtClean="0"/>
              <a:t> breakfast”</a:t>
            </a:r>
          </a:p>
          <a:p>
            <a:r>
              <a:rPr lang="en-US" sz="2400" dirty="0" smtClean="0"/>
              <a:t>“coming” </a:t>
            </a:r>
            <a:r>
              <a:rPr lang="en-US" sz="2400" dirty="0" err="1" smtClean="0"/>
              <a:t>Jazmine</a:t>
            </a:r>
            <a:r>
              <a:rPr lang="en-US" sz="2400" dirty="0" smtClean="0"/>
              <a:t> turned into a human. She turned into a hawk and flew to the kitchen. “ I told you don’t use your powers in the house”. “Sorry I  forgot oops I got to go bye!!!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970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667000"/>
            <a:ext cx="5486400" cy="3505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   </a:t>
            </a:r>
            <a:r>
              <a:rPr lang="en-US" sz="2400" dirty="0" err="1" smtClean="0"/>
              <a:t>Jazmine</a:t>
            </a:r>
            <a:r>
              <a:rPr lang="en-US" sz="2400" dirty="0" smtClean="0"/>
              <a:t> zoomed out the house. She shifted into a cheetah an went to school. She breezed past every one in her way. Then she jumped into the air and shifted into a bird and flew to school.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970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667000"/>
            <a:ext cx="5486400" cy="35052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Jazmine</a:t>
            </a:r>
            <a:r>
              <a:rPr lang="en-US" sz="2400" dirty="0" smtClean="0"/>
              <a:t> was proud of having her powers because she loved animals. She was having a good time! But a magnetic field pulled her in the scientist cave!!!!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533400"/>
            <a:ext cx="5065712" cy="1981200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048000"/>
            <a:ext cx="5486400" cy="3505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    “well well </a:t>
            </a:r>
            <a:r>
              <a:rPr lang="en-US" sz="2400" dirty="0" err="1" smtClean="0"/>
              <a:t>Jazmine</a:t>
            </a:r>
            <a:r>
              <a:rPr lang="en-US" sz="2400" dirty="0" smtClean="0"/>
              <a:t> you have come again to give me my project back and that is you </a:t>
            </a:r>
            <a:r>
              <a:rPr lang="en-US" sz="2400" dirty="0" err="1" smtClean="0"/>
              <a:t>muaahahahhhah</a:t>
            </a:r>
            <a:r>
              <a:rPr lang="en-US" sz="2400" dirty="0" smtClean="0"/>
              <a:t> ”</a:t>
            </a:r>
          </a:p>
          <a:p>
            <a:r>
              <a:rPr lang="en-US" sz="2400" dirty="0" smtClean="0"/>
              <a:t>“Oh brother”. The evil science test was going to keep her as a test person! Him and his goons chased her all around the cave.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2362200" y="457200"/>
            <a:ext cx="4151312" cy="1981200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667000"/>
            <a:ext cx="5486400" cy="3505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    But they couldn't catch her she was too fast. Suddenly </a:t>
            </a:r>
            <a:r>
              <a:rPr lang="en-US" sz="2400" dirty="0" err="1" smtClean="0"/>
              <a:t>Jazmine</a:t>
            </a:r>
            <a:r>
              <a:rPr lang="en-US" sz="2400" dirty="0" smtClean="0"/>
              <a:t> shifted into a bear and scratched them.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7400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191000"/>
            <a:ext cx="5486400" cy="19812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     “I will get you </a:t>
            </a:r>
            <a:r>
              <a:rPr lang="en-US" sz="2400" dirty="0" err="1" smtClean="0"/>
              <a:t>Shanti</a:t>
            </a:r>
            <a:r>
              <a:rPr lang="en-US" sz="2400" dirty="0" smtClean="0"/>
              <a:t> you will get my revenge”. </a:t>
            </a:r>
          </a:p>
          <a:p>
            <a:r>
              <a:rPr lang="en-US" sz="2400" dirty="0" smtClean="0"/>
              <a:t>“</a:t>
            </a:r>
            <a:r>
              <a:rPr lang="en-US" sz="2400" dirty="0" err="1" smtClean="0"/>
              <a:t>Yada</a:t>
            </a:r>
            <a:r>
              <a:rPr lang="en-US" sz="2400" dirty="0" smtClean="0"/>
              <a:t> </a:t>
            </a:r>
            <a:r>
              <a:rPr lang="en-US" sz="2400" dirty="0" err="1" smtClean="0"/>
              <a:t>yada</a:t>
            </a:r>
            <a:r>
              <a:rPr lang="en-US" sz="2400" dirty="0" smtClean="0"/>
              <a:t> </a:t>
            </a:r>
            <a:r>
              <a:rPr lang="en-US" sz="2400" dirty="0" err="1" smtClean="0"/>
              <a:t>yada</a:t>
            </a:r>
            <a:r>
              <a:rPr lang="en-US" sz="2400" dirty="0" smtClean="0"/>
              <a:t> </a:t>
            </a:r>
            <a:r>
              <a:rPr lang="en-US" sz="2400" dirty="0" err="1" smtClean="0"/>
              <a:t>bla</a:t>
            </a:r>
            <a:r>
              <a:rPr lang="en-US" sz="2400" dirty="0" smtClean="0"/>
              <a:t> </a:t>
            </a:r>
            <a:r>
              <a:rPr lang="en-US" sz="2400" dirty="0" err="1" smtClean="0"/>
              <a:t>bla</a:t>
            </a:r>
            <a:r>
              <a:rPr lang="en-US" sz="2400" dirty="0" smtClean="0"/>
              <a:t> </a:t>
            </a:r>
            <a:r>
              <a:rPr lang="en-US" sz="2400" dirty="0" err="1" smtClean="0"/>
              <a:t>bla</a:t>
            </a:r>
            <a:r>
              <a:rPr lang="en-US" sz="2400" dirty="0" smtClean="0"/>
              <a:t> say all you want loser!” </a:t>
            </a:r>
            <a:r>
              <a:rPr lang="en-US" sz="2400" dirty="0" err="1" smtClean="0"/>
              <a:t>Shanti</a:t>
            </a:r>
            <a:r>
              <a:rPr lang="en-US" sz="2400" dirty="0" smtClean="0"/>
              <a:t> blanked out the cave “hmm  that was close. </a:t>
            </a:r>
            <a:r>
              <a:rPr lang="en-US" sz="2400" dirty="0" err="1" smtClean="0"/>
              <a:t>Shanti</a:t>
            </a:r>
            <a:r>
              <a:rPr lang="en-US" sz="2400" dirty="0" smtClean="0"/>
              <a:t> was safe</a:t>
            </a: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1304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886200"/>
            <a:ext cx="5486400" cy="22860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     </a:t>
            </a:r>
            <a:r>
              <a:rPr lang="en-US" sz="2400" dirty="0" err="1" smtClean="0"/>
              <a:t>Jazmine</a:t>
            </a:r>
            <a:r>
              <a:rPr lang="en-US" sz="2400" dirty="0" smtClean="0"/>
              <a:t>  was happy to be alive, she wanted  to tell her friends  but she will expose her big secret. But she has way to keep her big secret.” </a:t>
            </a:r>
            <a:r>
              <a:rPr lang="en-US" sz="2400" dirty="0" err="1" smtClean="0"/>
              <a:t>Jazmine</a:t>
            </a:r>
            <a:r>
              <a:rPr lang="en-US" sz="2400" dirty="0" smtClean="0"/>
              <a:t> what happened”? said </a:t>
            </a:r>
            <a:r>
              <a:rPr lang="en-US" sz="2400" dirty="0" err="1" smtClean="0"/>
              <a:t>joshua</a:t>
            </a:r>
            <a:r>
              <a:rPr lang="en-US" sz="2400" dirty="0" smtClean="0"/>
              <a:t>. “you don’t want to know.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352</Words>
  <Application>Microsoft Macintosh PowerPoint</Application>
  <PresentationFormat>On-screen Show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22</cp:revision>
  <dcterms:created xsi:type="dcterms:W3CDTF">2010-04-23T14:00:37Z</dcterms:created>
  <dcterms:modified xsi:type="dcterms:W3CDTF">2010-04-23T14:01:38Z</dcterms:modified>
</cp:coreProperties>
</file>